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71" r:id="rId5"/>
    <p:sldId id="268" r:id="rId6"/>
    <p:sldId id="267" r:id="rId7"/>
    <p:sldId id="279" r:id="rId8"/>
    <p:sldId id="272" r:id="rId9"/>
    <p:sldId id="274" r:id="rId10"/>
    <p:sldId id="276" r:id="rId11"/>
    <p:sldId id="278" r:id="rId12"/>
    <p:sldId id="269" r:id="rId13"/>
    <p:sldId id="273" r:id="rId14"/>
    <p:sldId id="270" r:id="rId15"/>
    <p:sldId id="264" r:id="rId16"/>
    <p:sldId id="275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30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1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2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3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7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2EA1-FAE4-4D22-B2AF-5D202809B87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8B3D-6197-4DBB-91E5-391F3937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9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6060" y="-112340"/>
            <a:ext cx="5172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</a:t>
            </a:r>
            <a:endParaRPr lang="en-US" sz="3600" dirty="0"/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57" y="1641986"/>
            <a:ext cx="6195374" cy="4044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1720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1022" y="4124179"/>
            <a:ext cx="10529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সব প্রতিষ্ঠানে জমি এবং কারখানা ভবন ব্যতিরেকে স্থায়ী সম্পদের মূল্য প্রতিস্থাপন ব্যয়সহ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থেকে ১ কোটি টাকার মধ্যে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নিয়োজিত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রয়েছে, সে সব প্রতিষ্ঠানকে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শিল্প শিল্প বলা হয়। যেমনঃ রঙ্গের কারখানা।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9398" y="86355"/>
            <a:ext cx="2898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images (5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91" y="844730"/>
            <a:ext cx="7456602" cy="3167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2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5451" y="1893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প্রতিষ্ঠানে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০-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২৫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71" y="1771157"/>
            <a:ext cx="7522959" cy="3752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704" y="909637"/>
            <a:ext cx="95870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যে সব প্রতিষ্ঠানে জমি এবং কারখানা ভবন ব্যতিরেকে স্থায়ী সম্পদের মূল্য প্রতিস্থাপন ব্যয়সহ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নিয়োজিত রয়েছে, সে সব প্রতিষ্ঠানকে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শিল্প বলা 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9748" y="180623"/>
            <a:ext cx="1628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10" y="3217961"/>
            <a:ext cx="7713679" cy="3303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66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0528" y="4524866"/>
            <a:ext cx="6193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56" y="997359"/>
            <a:ext cx="3723363" cy="2622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657396" y="194394"/>
            <a:ext cx="1745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22021" y="670817"/>
            <a:ext cx="8013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পূর্ণকালীন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খণ্ডকালীনও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8889" r="3112" b="8889"/>
          <a:stretch/>
        </p:blipFill>
        <p:spPr>
          <a:xfrm>
            <a:off x="2961646" y="1927782"/>
            <a:ext cx="6934200" cy="3605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82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5927" y="378388"/>
            <a:ext cx="27432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0" r="20042" b="6897"/>
          <a:stretch/>
        </p:blipFill>
        <p:spPr>
          <a:xfrm rot="5400000">
            <a:off x="4599764" y="-93923"/>
            <a:ext cx="2218310" cy="4611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96073" y="3820696"/>
            <a:ext cx="88174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1946" y="499614"/>
            <a:ext cx="302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1042" y="2490190"/>
            <a:ext cx="626165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উৎপাদনমুখী শিল্পের নাম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শিল্পের ধরণ কী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Ø"/>
            </a:pPr>
            <a:endParaRPr lang="bn-BD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8666" y="564101"/>
            <a:ext cx="183896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91" y="1651146"/>
            <a:ext cx="4625615" cy="2285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104994" y="4811486"/>
            <a:ext cx="8425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BD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সব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bn-BD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শিল্প গড়ে উঠেছে তার একটি তালিকা প্রস্তুত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1416942"/>
            <a:ext cx="8534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323494"/>
            <a:ext cx="3886200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29967" y="4993135"/>
            <a:ext cx="72424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1753835" y="2290621"/>
            <a:ext cx="4061956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308766" y="401373"/>
            <a:ext cx="15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727493"/>
            <a:ext cx="3276600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400550" y="2957052"/>
            <a:ext cx="7499224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ওয়াহিদ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গৌরিপুর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বিলকিস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মোশাররফ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মোবাইল</a:t>
            </a:r>
            <a:r>
              <a:rPr lang="en-US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01829738388</a:t>
            </a:r>
          </a:p>
        </p:txBody>
      </p:sp>
    </p:spTree>
    <p:extLst>
      <p:ext uri="{BB962C8B-B14F-4D97-AF65-F5344CB8AC3E}">
        <p14:creationId xmlns:p14="http://schemas.microsoft.com/office/powerpoint/2010/main" val="31137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937" y="2262382"/>
            <a:ext cx="7096125" cy="28623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36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১০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5০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5" y="566686"/>
            <a:ext cx="4509156" cy="2595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1" y="3838132"/>
            <a:ext cx="4666268" cy="2595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71" y="566686"/>
            <a:ext cx="4698673" cy="2595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71" y="3838132"/>
            <a:ext cx="4792942" cy="2595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22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2952" y="2592371"/>
            <a:ext cx="393097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83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828" y="3103994"/>
            <a:ext cx="9688287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শিল্প কি তা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কি তা বলতে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শিল্পের বৈশিষ্ট্যগুলো বলতে</a:t>
            </a:r>
            <a:r>
              <a:rPr lang="en-US" sz="3600" dirty="0">
                <a:latin typeface="SushreeEMJ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4214" y="1295791"/>
            <a:ext cx="3956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</p:spTree>
    <p:extLst>
      <p:ext uri="{BB962C8B-B14F-4D97-AF65-F5344CB8AC3E}">
        <p14:creationId xmlns:p14="http://schemas.microsoft.com/office/powerpoint/2010/main" val="10642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902" y="5024487"/>
            <a:ext cx="10426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2158" y="406866"/>
            <a:ext cx="766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/>
          </a:p>
        </p:txBody>
      </p:sp>
      <p:pic>
        <p:nvPicPr>
          <p:cNvPr id="6" name="Picture 5" descr="742ef4034eb256f8cf673b40ea91a837-34AE2E_417B7F0E1FCF3409F0E0356B2A2118F5.JPG_SRZ_770_385_85_22_0.50_1.20_0.00_JPG_SR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947" y="1168923"/>
            <a:ext cx="7117237" cy="3091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38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3591" y="4346552"/>
            <a:ext cx="105831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যে সব প্রতিষ্ঠানে জমি এবং কারখানা ভবন ব্যতিরেকে স্থায়ী সম্পদের মূল্য প্রতিস্থাপন ব্যয়সহ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০ কোটি টাকার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মধ্যে,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সে সব প্রতিষ্ঠানকে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শিল্প বলা হয়। যেমনঃ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পাটজাত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4704" y="293744"/>
            <a:ext cx="3228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উৎপাদনমুখী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16" y="1168924"/>
            <a:ext cx="6721312" cy="2908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736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953" y="633110"/>
            <a:ext cx="7050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উৎপাদনমুখী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প্রতিষ্ঠানে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২৫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53" y="2313151"/>
            <a:ext cx="7531472" cy="34089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639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351</Words>
  <Application>Microsoft Office PowerPoint</Application>
  <PresentationFormat>Widescreen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NikoshBAN</vt:lpstr>
      <vt:lpstr>SushreeEMJ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121</cp:revision>
  <dcterms:created xsi:type="dcterms:W3CDTF">2019-03-26T14:33:21Z</dcterms:created>
  <dcterms:modified xsi:type="dcterms:W3CDTF">2019-03-31T17:35:20Z</dcterms:modified>
</cp:coreProperties>
</file>